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D06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0522B-9900-4222-B24E-AFF3493097EB}" type="datetimeFigureOut">
              <a:rPr lang="fr-FR" smtClean="0"/>
              <a:pPr/>
              <a:t>08/06/2023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4F8F1-4228-4B46-B836-90631DB0670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F4F8F1-4228-4B46-B836-90631DB06700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8F3F8-DECE-420F-BEC3-8177E43974CA}" type="datetimeFigureOut">
              <a:rPr lang="fr-FR" smtClean="0"/>
              <a:pPr/>
              <a:t>08/06/2023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A633-03B4-4A45-93AC-D12344BC2369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8F3F8-DECE-420F-BEC3-8177E43974CA}" type="datetimeFigureOut">
              <a:rPr lang="fr-FR" smtClean="0"/>
              <a:pPr/>
              <a:t>08/06/2023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A633-03B4-4A45-93AC-D12344BC236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8F3F8-DECE-420F-BEC3-8177E43974CA}" type="datetimeFigureOut">
              <a:rPr lang="fr-FR" smtClean="0"/>
              <a:pPr/>
              <a:t>08/06/2023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A633-03B4-4A45-93AC-D12344BC236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8F3F8-DECE-420F-BEC3-8177E43974CA}" type="datetimeFigureOut">
              <a:rPr lang="fr-FR" smtClean="0"/>
              <a:pPr/>
              <a:t>08/06/2023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A633-03B4-4A45-93AC-D12344BC236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8F3F8-DECE-420F-BEC3-8177E43974CA}" type="datetimeFigureOut">
              <a:rPr lang="fr-FR" smtClean="0"/>
              <a:pPr/>
              <a:t>08/06/2023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973A633-03B4-4A45-93AC-D12344BC236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8F3F8-DECE-420F-BEC3-8177E43974CA}" type="datetimeFigureOut">
              <a:rPr lang="fr-FR" smtClean="0"/>
              <a:pPr/>
              <a:t>08/06/2023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A633-03B4-4A45-93AC-D12344BC236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8F3F8-DECE-420F-BEC3-8177E43974CA}" type="datetimeFigureOut">
              <a:rPr lang="fr-FR" smtClean="0"/>
              <a:pPr/>
              <a:t>08/06/2023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A633-03B4-4A45-93AC-D12344BC236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8F3F8-DECE-420F-BEC3-8177E43974CA}" type="datetimeFigureOut">
              <a:rPr lang="fr-FR" smtClean="0"/>
              <a:pPr/>
              <a:t>08/06/2023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A633-03B4-4A45-93AC-D12344BC236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8F3F8-DECE-420F-BEC3-8177E43974CA}" type="datetimeFigureOut">
              <a:rPr lang="fr-FR" smtClean="0"/>
              <a:pPr/>
              <a:t>08/06/2023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A633-03B4-4A45-93AC-D12344BC236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8F3F8-DECE-420F-BEC3-8177E43974CA}" type="datetimeFigureOut">
              <a:rPr lang="fr-FR" smtClean="0"/>
              <a:pPr/>
              <a:t>08/06/2023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A633-03B4-4A45-93AC-D12344BC236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8F3F8-DECE-420F-BEC3-8177E43974CA}" type="datetimeFigureOut">
              <a:rPr lang="fr-FR" smtClean="0"/>
              <a:pPr/>
              <a:t>08/06/2023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3A633-03B4-4A45-93AC-D12344BC236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9E8F3F8-DECE-420F-BEC3-8177E43974CA}" type="datetimeFigureOut">
              <a:rPr lang="fr-FR" smtClean="0"/>
              <a:pPr/>
              <a:t>08/06/2023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973A633-03B4-4A45-93AC-D12344BC2369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3429000"/>
            <a:ext cx="9144000" cy="1470025"/>
          </a:xfrm>
        </p:spPr>
        <p:txBody>
          <a:bodyPr>
            <a:noAutofit/>
          </a:bodyPr>
          <a:lstStyle/>
          <a:p>
            <a:r>
              <a:rPr lang="fr-FR" sz="9600" dirty="0" smtClean="0">
                <a:latin typeface="Algerian" pitchFamily="82" charset="0"/>
              </a:rPr>
              <a:t/>
            </a:r>
            <a:br>
              <a:rPr lang="fr-FR" sz="9600" dirty="0" smtClean="0">
                <a:latin typeface="Algerian" pitchFamily="82" charset="0"/>
              </a:rPr>
            </a:br>
            <a:r>
              <a:rPr lang="fr-FR" sz="8800" dirty="0" smtClean="0">
                <a:solidFill>
                  <a:schemeClr val="bg1"/>
                </a:solidFill>
                <a:latin typeface="Algerian" pitchFamily="82" charset="0"/>
              </a:rPr>
              <a:t>Problèmes </a:t>
            </a:r>
            <a:r>
              <a:rPr lang="fr-FR" sz="8800" dirty="0" smtClean="0">
                <a:solidFill>
                  <a:schemeClr val="bg1"/>
                </a:solidFill>
                <a:latin typeface="Algerian" pitchFamily="82" charset="0"/>
              </a:rPr>
              <a:t>de maths </a:t>
            </a:r>
            <a:endParaRPr lang="fr-FR" sz="9600" dirty="0">
              <a:solidFill>
                <a:schemeClr val="bg1"/>
              </a:solidFill>
              <a:latin typeface="Algerian" pitchFamily="82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36647">
            <a:off x="6517152" y="4437035"/>
            <a:ext cx="2013816" cy="15137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6332">
            <a:off x="824529" y="4334460"/>
            <a:ext cx="1260286" cy="14928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146" name="AutoShape 2" descr="Tout est dans Pi ! – Science étonnan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35220">
            <a:off x="5757977" y="619880"/>
            <a:ext cx="1894581" cy="14209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28" y="529368"/>
            <a:ext cx="2357454" cy="15687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2" name="Rectangle 11"/>
          <p:cNvSpPr/>
          <p:nvPr/>
        </p:nvSpPr>
        <p:spPr>
          <a:xfrm>
            <a:off x="1285852" y="3500438"/>
            <a:ext cx="6643734" cy="142876"/>
          </a:xfrm>
          <a:prstGeom prst="rect">
            <a:avLst/>
          </a:prstGeom>
          <a:ln w="3175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6600" i="1" u="sng" dirty="0" smtClean="0">
                <a:solidFill>
                  <a:srgbClr val="5AD068"/>
                </a:solidFill>
                <a:latin typeface="Edwardian Script ITC" pitchFamily="66" charset="0"/>
              </a:rPr>
              <a:t>Le trajet du tramway</a:t>
            </a:r>
            <a:endParaRPr lang="fr-FR" sz="6600" i="1" u="sng" dirty="0">
              <a:solidFill>
                <a:srgbClr val="5AD068"/>
              </a:solidFill>
              <a:latin typeface="Edwardian Script ITC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 tramway a parcouru un trajet de 49 km. Il fait des arrêts tous les 7 km. Il a commencé son parcours à 7h45 et l’a fini à 9h30.</a:t>
            </a:r>
          </a:p>
          <a:p>
            <a:endParaRPr lang="fr-FR" dirty="0" smtClean="0"/>
          </a:p>
          <a:p>
            <a:r>
              <a:rPr lang="fr-FR" dirty="0" smtClean="0"/>
              <a:t>Combien y a-t-il d’arrêts sur le trajet ?</a:t>
            </a:r>
          </a:p>
          <a:p>
            <a:r>
              <a:rPr lang="fr-FR" dirty="0" smtClean="0"/>
              <a:t>Combien de temps a duré le trajet ? </a:t>
            </a:r>
          </a:p>
          <a:p>
            <a:pPr>
              <a:buNone/>
            </a:pPr>
            <a:endParaRPr lang="fr-FR" dirty="0"/>
          </a:p>
          <a:p>
            <a:pPr>
              <a:buNone/>
            </a:pPr>
            <a:endParaRPr lang="fr-F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4714884"/>
            <a:ext cx="2249199" cy="15001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5405452">
            <a:off x="862457" y="140511"/>
            <a:ext cx="617874" cy="15275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419391">
            <a:off x="1111859" y="4606562"/>
            <a:ext cx="1357322" cy="157134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7" name="ZoneTexte 6"/>
          <p:cNvSpPr txBox="1"/>
          <p:nvPr/>
        </p:nvSpPr>
        <p:spPr>
          <a:xfrm>
            <a:off x="6357950" y="6273225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FF0000"/>
                </a:solidFill>
                <a:latin typeface="Algerian" pitchFamily="82" charset="0"/>
              </a:rPr>
              <a:t>  Sasha, Edanur et Flavien</a:t>
            </a:r>
          </a:p>
          <a:p>
            <a:endParaRPr lang="fr-FR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6500" u="sng" dirty="0" smtClean="0">
                <a:solidFill>
                  <a:schemeClr val="accent6">
                    <a:lumMod val="75000"/>
                  </a:schemeClr>
                </a:solidFill>
                <a:latin typeface="Freestyle Script" pitchFamily="66" charset="0"/>
              </a:rPr>
              <a:t>Le voyage en Angleterre de Margot</a:t>
            </a:r>
            <a:endParaRPr lang="fr-FR" sz="6500" u="sng" dirty="0">
              <a:solidFill>
                <a:schemeClr val="accent6">
                  <a:lumMod val="75000"/>
                </a:schemeClr>
              </a:solidFill>
              <a:latin typeface="Freestyle Script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1571612"/>
            <a:ext cx="8686800" cy="4525963"/>
          </a:xfrm>
        </p:spPr>
        <p:txBody>
          <a:bodyPr>
            <a:normAutofit/>
          </a:bodyPr>
          <a:lstStyle/>
          <a:p>
            <a:r>
              <a:rPr lang="fr-FR" dirty="0" smtClean="0"/>
              <a:t>Margot </a:t>
            </a:r>
            <a:r>
              <a:rPr lang="fr-FR" dirty="0" smtClean="0"/>
              <a:t>va </a:t>
            </a:r>
            <a:r>
              <a:rPr lang="fr-FR" dirty="0" smtClean="0"/>
              <a:t>réaliser un voyage en Angleterre. Son billet d’avion </a:t>
            </a:r>
            <a:r>
              <a:rPr lang="fr-FR" dirty="0" smtClean="0"/>
              <a:t>coûte normalement</a:t>
            </a:r>
            <a:r>
              <a:rPr lang="fr-FR" dirty="0" smtClean="0"/>
              <a:t> 35,50 € </a:t>
            </a:r>
            <a:r>
              <a:rPr lang="fr-FR" dirty="0" smtClean="0"/>
              <a:t>mais </a:t>
            </a:r>
            <a:r>
              <a:rPr lang="fr-FR" dirty="0" smtClean="0"/>
              <a:t>elle</a:t>
            </a:r>
            <a:r>
              <a:rPr lang="fr-FR" dirty="0" smtClean="0"/>
              <a:t> l’obtient </a:t>
            </a:r>
            <a:r>
              <a:rPr lang="fr-FR" dirty="0" smtClean="0"/>
              <a:t>à moitié prix. Pour le retour, elle a </a:t>
            </a:r>
            <a:r>
              <a:rPr lang="fr-FR" dirty="0" smtClean="0"/>
              <a:t>pris </a:t>
            </a:r>
            <a:r>
              <a:rPr lang="fr-FR" dirty="0" smtClean="0"/>
              <a:t>un billet de train qui coute </a:t>
            </a:r>
            <a:r>
              <a:rPr lang="fr-FR" dirty="0" smtClean="0"/>
              <a:t>53,79 €  </a:t>
            </a:r>
            <a:r>
              <a:rPr lang="fr-FR" dirty="0" smtClean="0"/>
              <a:t>.</a:t>
            </a:r>
          </a:p>
          <a:p>
            <a:pPr>
              <a:buNone/>
            </a:pPr>
            <a:endParaRPr lang="fr-FR" dirty="0" smtClean="0"/>
          </a:p>
          <a:p>
            <a:r>
              <a:rPr lang="fr-FR" dirty="0" smtClean="0"/>
              <a:t>Combien a-t-elle dépensé d’argent aller-retour ?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643446"/>
            <a:ext cx="2746186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3000372"/>
            <a:ext cx="1143008" cy="9289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114134">
            <a:off x="5631438" y="4835219"/>
            <a:ext cx="2297409" cy="11967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4500570"/>
            <a:ext cx="1357322" cy="12685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ZoneTexte 9"/>
          <p:cNvSpPr txBox="1"/>
          <p:nvPr/>
        </p:nvSpPr>
        <p:spPr>
          <a:xfrm>
            <a:off x="4643438" y="6273225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FF0000"/>
                </a:solidFill>
                <a:latin typeface="Algerian" pitchFamily="82" charset="0"/>
              </a:rPr>
              <a:t>  Sasha, Edanur et Flavien</a:t>
            </a:r>
          </a:p>
          <a:p>
            <a:endParaRPr lang="fr-FR" dirty="0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u="sng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Old English Text MT" pitchFamily="66" charset="0"/>
              </a:rPr>
              <a:t>Léonard de Vinci et l’aventure des croquis</a:t>
            </a:r>
            <a:endParaRPr lang="fr-FR" u="sng" dirty="0">
              <a:solidFill>
                <a:schemeClr val="bg1">
                  <a:lumMod val="75000"/>
                  <a:lumOff val="25000"/>
                </a:schemeClr>
              </a:solidFill>
              <a:latin typeface="Old English Text MT" pitchFamily="66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Léonard de Vinci avait 9 pochettes de </a:t>
            </a:r>
            <a:r>
              <a:rPr lang="fr-FR" smtClean="0"/>
              <a:t>83 croquis. </a:t>
            </a:r>
            <a:r>
              <a:rPr lang="fr-FR" dirty="0" smtClean="0"/>
              <a:t>Il donne 2 pochettes complètes et 7 autres croquis au roi François I</a:t>
            </a:r>
            <a:r>
              <a:rPr lang="fr-FR" baseline="30000" dirty="0" smtClean="0"/>
              <a:t>er</a:t>
            </a:r>
            <a:r>
              <a:rPr lang="fr-FR" dirty="0" smtClean="0"/>
              <a:t>.</a:t>
            </a:r>
          </a:p>
          <a:p>
            <a:endParaRPr lang="fr-FR" dirty="0" smtClean="0"/>
          </a:p>
          <a:p>
            <a:r>
              <a:rPr lang="fr-FR" dirty="0" smtClean="0"/>
              <a:t>Maintenant, combien possède-t-il de croquis ?</a:t>
            </a:r>
          </a:p>
          <a:p>
            <a:endParaRPr lang="fr-FR" dirty="0" smtClean="0"/>
          </a:p>
          <a:p>
            <a:endParaRPr lang="fr-FR" dirty="0" smtClean="0"/>
          </a:p>
          <a:p>
            <a:pPr>
              <a:buNone/>
            </a:pPr>
            <a:endParaRPr lang="fr-FR" dirty="0" smtClean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4071942"/>
            <a:ext cx="2928958" cy="24627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190000">
            <a:off x="5109050" y="4110459"/>
            <a:ext cx="1071570" cy="139249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385442">
            <a:off x="5200525" y="4538516"/>
            <a:ext cx="1643074" cy="103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9453153">
            <a:off x="4721943" y="4650133"/>
            <a:ext cx="659271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636309">
            <a:off x="6302518" y="4406742"/>
            <a:ext cx="2143140" cy="152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ZoneTexte 10"/>
          <p:cNvSpPr txBox="1"/>
          <p:nvPr/>
        </p:nvSpPr>
        <p:spPr>
          <a:xfrm>
            <a:off x="4572000" y="6273225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solidFill>
                  <a:srgbClr val="FF0000"/>
                </a:solidFill>
                <a:latin typeface="Algerian" pitchFamily="82" charset="0"/>
              </a:rPr>
              <a:t>  Sasha, Edanur et Flavien</a:t>
            </a:r>
          </a:p>
          <a:p>
            <a:endParaRPr 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86644" y="2857496"/>
            <a:ext cx="885816" cy="6332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100</TotalTime>
  <Words>159</Words>
  <Application>Microsoft Office PowerPoint</Application>
  <PresentationFormat>Affichage à l'écran (4:3)</PresentationFormat>
  <Paragraphs>19</Paragraphs>
  <Slides>4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Apex</vt:lpstr>
      <vt:lpstr> Problèmes de maths </vt:lpstr>
      <vt:lpstr>Le trajet du tramway</vt:lpstr>
      <vt:lpstr>Le voyage en Angleterre de Margot</vt:lpstr>
      <vt:lpstr>Léonard de Vinci et l’aventure des croquis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Problème</dc:title>
  <dc:creator>sasha.dasilva</dc:creator>
  <cp:lastModifiedBy>bernard.rousse</cp:lastModifiedBy>
  <cp:revision>20</cp:revision>
  <dcterms:created xsi:type="dcterms:W3CDTF">2023-05-26T06:07:12Z</dcterms:created>
  <dcterms:modified xsi:type="dcterms:W3CDTF">2023-06-08T12:30:39Z</dcterms:modified>
</cp:coreProperties>
</file>