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A143-71DA-42BB-8C8E-D12DA7F5C34F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C214-2FB1-42FE-B05A-DF9B3B17876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A143-71DA-42BB-8C8E-D12DA7F5C34F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C214-2FB1-42FE-B05A-DF9B3B17876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A143-71DA-42BB-8C8E-D12DA7F5C34F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C214-2FB1-42FE-B05A-DF9B3B17876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A143-71DA-42BB-8C8E-D12DA7F5C34F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C214-2FB1-42FE-B05A-DF9B3B17876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A143-71DA-42BB-8C8E-D12DA7F5C34F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C214-2FB1-42FE-B05A-DF9B3B17876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A143-71DA-42BB-8C8E-D12DA7F5C34F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C214-2FB1-42FE-B05A-DF9B3B17876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A143-71DA-42BB-8C8E-D12DA7F5C34F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C214-2FB1-42FE-B05A-DF9B3B17876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A143-71DA-42BB-8C8E-D12DA7F5C34F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C214-2FB1-42FE-B05A-DF9B3B17876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A143-71DA-42BB-8C8E-D12DA7F5C34F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C214-2FB1-42FE-B05A-DF9B3B17876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A143-71DA-42BB-8C8E-D12DA7F5C34F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C214-2FB1-42FE-B05A-DF9B3B17876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A143-71DA-42BB-8C8E-D12DA7F5C34F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FAC214-2FB1-42FE-B05A-DF9B3B17876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F7A143-71DA-42BB-8C8E-D12DA7F5C34F}" type="datetimeFigureOut">
              <a:rPr lang="fr-FR" smtClean="0"/>
              <a:pPr/>
              <a:t>19/06/2023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FAC214-2FB1-42FE-B05A-DF9B3B17876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6000" dirty="0" smtClean="0">
                <a:latin typeface="Algerian" pitchFamily="82" charset="0"/>
              </a:rPr>
              <a:t/>
            </a:r>
            <a:br>
              <a:rPr lang="fr-FR" sz="6000" dirty="0" smtClean="0">
                <a:latin typeface="Algerian" pitchFamily="82" charset="0"/>
              </a:rPr>
            </a:br>
            <a:r>
              <a:rPr lang="fr-FR" sz="6000" dirty="0" smtClean="0">
                <a:latin typeface="Algerian" pitchFamily="82" charset="0"/>
              </a:rPr>
              <a:t/>
            </a:r>
            <a:br>
              <a:rPr lang="fr-FR" sz="6000" dirty="0" smtClean="0">
                <a:latin typeface="Algerian" pitchFamily="82" charset="0"/>
              </a:rPr>
            </a:br>
            <a:r>
              <a:rPr lang="fr-FR" sz="6000" dirty="0" smtClean="0">
                <a:latin typeface="Algerian" pitchFamily="82" charset="0"/>
              </a:rPr>
              <a:t/>
            </a:r>
            <a:br>
              <a:rPr lang="fr-FR" sz="6000" dirty="0" smtClean="0">
                <a:latin typeface="Algerian" pitchFamily="82" charset="0"/>
              </a:rPr>
            </a:br>
            <a:r>
              <a:rPr lang="fr-FR" sz="6000" dirty="0" smtClean="0">
                <a:latin typeface="Algerian" pitchFamily="82" charset="0"/>
              </a:rPr>
              <a:t/>
            </a:r>
            <a:br>
              <a:rPr lang="fr-FR" sz="6000" dirty="0" smtClean="0">
                <a:latin typeface="Algerian" pitchFamily="82" charset="0"/>
              </a:rPr>
            </a:br>
            <a:r>
              <a:rPr lang="fr-FR" sz="6000" dirty="0" smtClean="0">
                <a:latin typeface="Algerian" pitchFamily="82" charset="0"/>
              </a:rPr>
              <a:t/>
            </a:r>
            <a:br>
              <a:rPr lang="fr-FR" sz="6000" dirty="0" smtClean="0">
                <a:latin typeface="Algerian" pitchFamily="82" charset="0"/>
              </a:rPr>
            </a:br>
            <a:r>
              <a:rPr lang="fr-FR" sz="6000" dirty="0" smtClean="0">
                <a:latin typeface="Algerian" pitchFamily="82" charset="0"/>
              </a:rPr>
              <a:t/>
            </a:r>
            <a:br>
              <a:rPr lang="fr-FR" sz="6000" dirty="0" smtClean="0">
                <a:latin typeface="Algerian" pitchFamily="82" charset="0"/>
              </a:rPr>
            </a:br>
            <a:r>
              <a:rPr lang="fr-FR" sz="6000" dirty="0" smtClean="0">
                <a:latin typeface="Algerian" pitchFamily="82" charset="0"/>
              </a:rPr>
              <a:t/>
            </a:r>
            <a:br>
              <a:rPr lang="fr-FR" sz="6000" dirty="0" smtClean="0">
                <a:latin typeface="Algerian" pitchFamily="82" charset="0"/>
              </a:rPr>
            </a:br>
            <a:r>
              <a:rPr lang="fr-FR" sz="6000" dirty="0" smtClean="0">
                <a:latin typeface="Algerian" pitchFamily="82" charset="0"/>
              </a:rPr>
              <a:t>La problématique des 6</a:t>
            </a:r>
            <a:r>
              <a:rPr lang="fr-FR" sz="6000" baseline="30000" dirty="0" smtClean="0">
                <a:latin typeface="Algerian" pitchFamily="82" charset="0"/>
              </a:rPr>
              <a:t>e</a:t>
            </a:r>
            <a:r>
              <a:rPr lang="fr-FR" sz="6000" dirty="0" smtClean="0">
                <a:latin typeface="Algerian" pitchFamily="82" charset="0"/>
              </a:rPr>
              <a:t>6 !</a:t>
            </a:r>
            <a:endParaRPr lang="fr-FR" sz="60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 smtClean="0">
              <a:latin typeface="Vivaldi" pitchFamily="66" charset="0"/>
            </a:endParaRPr>
          </a:p>
          <a:p>
            <a:pPr algn="ctr">
              <a:buNone/>
            </a:pPr>
            <a:endParaRPr lang="fr-FR" sz="5400" dirty="0" smtClean="0">
              <a:latin typeface="Vivaldi" pitchFamily="66" charset="0"/>
            </a:endParaRPr>
          </a:p>
          <a:p>
            <a:pPr algn="ctr">
              <a:buNone/>
            </a:pPr>
            <a:r>
              <a:rPr lang="fr-FR" sz="5400" dirty="0" smtClean="0">
                <a:latin typeface="Vivaldi" pitchFamily="66" charset="0"/>
              </a:rPr>
              <a:t>Des problèmes spécialement pour vous !!!</a:t>
            </a:r>
          </a:p>
        </p:txBody>
      </p:sp>
      <p:sp>
        <p:nvSpPr>
          <p:cNvPr id="4" name="Ellipse 3"/>
          <p:cNvSpPr/>
          <p:nvPr/>
        </p:nvSpPr>
        <p:spPr>
          <a:xfrm>
            <a:off x="500034" y="3857628"/>
            <a:ext cx="117157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596" y="2572306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Vivaldi" pitchFamily="66" charset="0"/>
              </a:rPr>
              <a:t>Dans un magasin de fleurs, la vendeuse propose des bouquets particuliers : le bouquet arc-en-ciel, avec plein de couleurs, le bouquet de roses, avec tous types de roses, le bouquet de l’odorat, avec un très bon parfum et il y a aussi les bouquets personnalisables qui sont composés par les clients. Il peut y avoir maximum 25 fleurs dans un bouquet. Jeanne achète un bouquet arc-en-ciel de 18 fleurs et un bouquet personnalisé de 23 fleurs. La vendeuse lui offre un petit bouquet de muguet de 12 brins </a:t>
            </a:r>
          </a:p>
          <a:p>
            <a:r>
              <a:rPr lang="fr-FR" sz="2400" b="1" dirty="0" smtClean="0">
                <a:latin typeface="Vivaldi" pitchFamily="66" charset="0"/>
              </a:rPr>
              <a:t>(1 brin = 1 fleur). </a:t>
            </a:r>
          </a:p>
          <a:p>
            <a:endParaRPr lang="fr-FR" sz="2400" b="1" dirty="0" smtClean="0">
              <a:latin typeface="Vivaldi" pitchFamily="66" charset="0"/>
            </a:endParaRPr>
          </a:p>
          <a:p>
            <a:r>
              <a:rPr lang="fr-FR" sz="2400" b="1" dirty="0" smtClean="0">
                <a:latin typeface="Vivaldi" pitchFamily="66" charset="0"/>
              </a:rPr>
              <a:t>Combien de fleurs Jeanne a-t-elle acheté ?</a:t>
            </a:r>
            <a:endParaRPr lang="fr-FR" sz="2400" b="1" dirty="0">
              <a:latin typeface="Vivaldi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3108" y="107154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iri" pitchFamily="2" charset="-78"/>
                <a:ea typeface="Amiri" pitchFamily="2" charset="-78"/>
                <a:cs typeface="Amiri" pitchFamily="2" charset="-78"/>
              </a:rPr>
              <a:t>Le bouquet enchanté </a:t>
            </a:r>
            <a:endParaRPr lang="fr-FR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iri" pitchFamily="2" charset="-78"/>
              <a:ea typeface="Amiri" pitchFamily="2" charset="-78"/>
              <a:cs typeface="Amiri" pitchFamily="2" charset="-78"/>
            </a:endParaRPr>
          </a:p>
        </p:txBody>
      </p:sp>
      <p:sp>
        <p:nvSpPr>
          <p:cNvPr id="13314" name="AutoShape 2" descr="Fleur Tulipes Corbeille Bouquet De - Photo gratuite sur Pixabay - Pixabay"/>
          <p:cNvSpPr>
            <a:spLocks noChangeAspect="1" noChangeArrowheads="1"/>
          </p:cNvSpPr>
          <p:nvPr/>
        </p:nvSpPr>
        <p:spPr bwMode="auto">
          <a:xfrm>
            <a:off x="155575" y="-822325"/>
            <a:ext cx="25812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786322"/>
            <a:ext cx="1590675" cy="17430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Ellipse 5"/>
          <p:cNvSpPr/>
          <p:nvPr/>
        </p:nvSpPr>
        <p:spPr>
          <a:xfrm>
            <a:off x="357158" y="5715016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58" y="1428736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Vivaldi" pitchFamily="66" charset="0"/>
              </a:rPr>
              <a:t>Martin va à Sport du Monde et voit un vélo bleu et noir qui coûte 200€ puis va à Sport 2500 et voit le même vélo (au même prix) mais en solde, à -50%. Il l’achète avec une baisse de prix de 20€ grâce à la carte cadeaux qu’il a eue à son anniversaire (il y a 2 semaines). </a:t>
            </a:r>
          </a:p>
          <a:p>
            <a:endParaRPr lang="fr-FR" sz="2400" b="1" dirty="0" smtClean="0">
              <a:latin typeface="Vivaldi" pitchFamily="66" charset="0"/>
            </a:endParaRPr>
          </a:p>
          <a:p>
            <a:r>
              <a:rPr lang="fr-FR" sz="2400" b="1" dirty="0" smtClean="0">
                <a:latin typeface="Vivaldi" pitchFamily="66" charset="0"/>
              </a:rPr>
              <a:t>Combien paye-t-il son vélo ?</a:t>
            </a:r>
            <a:endParaRPr lang="fr-FR" sz="2400" b="1" dirty="0">
              <a:latin typeface="Vivaldi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71670" y="571480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iri" pitchFamily="2" charset="-78"/>
                <a:ea typeface="Amiri" pitchFamily="2" charset="-78"/>
                <a:cs typeface="Amiri" pitchFamily="2" charset="-78"/>
              </a:rPr>
              <a:t>La réduction </a:t>
            </a:r>
            <a:endParaRPr lang="fr-FR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iri" pitchFamily="2" charset="-78"/>
              <a:ea typeface="Amiri" pitchFamily="2" charset="-78"/>
              <a:cs typeface="Amiri" pitchFamily="2" charset="-78"/>
            </a:endParaRPr>
          </a:p>
        </p:txBody>
      </p:sp>
      <p:pic>
        <p:nvPicPr>
          <p:cNvPr id="6" name="Image 5" descr="velo_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285" y="4419042"/>
            <a:ext cx="2832831" cy="19389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429000"/>
            <a:ext cx="4727894" cy="13525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Ellipse 7"/>
          <p:cNvSpPr/>
          <p:nvPr/>
        </p:nvSpPr>
        <p:spPr>
          <a:xfrm>
            <a:off x="357158" y="34290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2844" y="1714488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Vivaldi" pitchFamily="66" charset="0"/>
              </a:rPr>
              <a:t>Inès va à un interrogatoire car elle est soupçonnée de vol. Elle doit rendre au magasin 10 pots de vernis, 5 pinceaux de maquillage, 8 palettes de fard à paupière et 4 gloss.</a:t>
            </a:r>
          </a:p>
          <a:p>
            <a:r>
              <a:rPr lang="fr-FR" sz="2400" b="1" dirty="0" smtClean="0">
                <a:latin typeface="Vivaldi" pitchFamily="66" charset="0"/>
              </a:rPr>
              <a:t>Elle à un délai de 3 mois.</a:t>
            </a:r>
          </a:p>
          <a:p>
            <a:r>
              <a:rPr lang="fr-FR" sz="2400" b="1" dirty="0" smtClean="0">
                <a:latin typeface="Vivaldi" pitchFamily="66" charset="0"/>
              </a:rPr>
              <a:t>Elle doit rendre un nombre égal </a:t>
            </a:r>
          </a:p>
          <a:p>
            <a:r>
              <a:rPr lang="fr-FR" sz="2400" b="1" dirty="0" smtClean="0">
                <a:latin typeface="Vivaldi" pitchFamily="66" charset="0"/>
              </a:rPr>
              <a:t>de produits chaque mois. </a:t>
            </a:r>
          </a:p>
          <a:p>
            <a:endParaRPr lang="fr-FR" sz="2400" b="1" dirty="0" smtClean="0">
              <a:latin typeface="Vivaldi" pitchFamily="66" charset="0"/>
            </a:endParaRPr>
          </a:p>
          <a:p>
            <a:r>
              <a:rPr lang="fr-FR" sz="2400" b="1" dirty="0" smtClean="0">
                <a:latin typeface="Vivaldi" pitchFamily="66" charset="0"/>
              </a:rPr>
              <a:t>Combien de produits va-t-elle rendre chaque mois ? </a:t>
            </a:r>
            <a:endParaRPr lang="fr-FR" sz="2400" b="1" dirty="0">
              <a:latin typeface="Vivaldi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357422" y="785794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iri" pitchFamily="2" charset="-78"/>
                <a:ea typeface="Amiri" pitchFamily="2" charset="-78"/>
                <a:cs typeface="Amiri" pitchFamily="2" charset="-78"/>
              </a:rPr>
              <a:t>Vol à nociko_maquillage</a:t>
            </a:r>
            <a:endParaRPr lang="fr-FR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iri" pitchFamily="2" charset="-78"/>
              <a:ea typeface="Amiri" pitchFamily="2" charset="-78"/>
              <a:cs typeface="Amiri" pitchFamily="2" charset="-78"/>
            </a:endParaRPr>
          </a:p>
        </p:txBody>
      </p:sp>
      <p:sp>
        <p:nvSpPr>
          <p:cNvPr id="2050" name="AutoShape 2" descr="Produits De Beauté Outils Rouge À - Photo gratuite sur Pixabay - Pixab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7" name="Image 6" descr="imagesmaquill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143248"/>
            <a:ext cx="3000372" cy="30003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Ellipse 5"/>
          <p:cNvSpPr/>
          <p:nvPr/>
        </p:nvSpPr>
        <p:spPr>
          <a:xfrm>
            <a:off x="142844" y="407194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214546" y="2786058"/>
            <a:ext cx="5072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Merci d’avoir résolu nos problèmes !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268</Words>
  <Application>Microsoft Office PowerPoint</Application>
  <PresentationFormat>Affichage à l'écran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       La problématique des 6e6 !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LEONIE.HUMBERT</dc:creator>
  <cp:lastModifiedBy>christian.leger</cp:lastModifiedBy>
  <cp:revision>19</cp:revision>
  <dcterms:created xsi:type="dcterms:W3CDTF">2023-05-26T06:07:53Z</dcterms:created>
  <dcterms:modified xsi:type="dcterms:W3CDTF">2023-06-19T11:18:10Z</dcterms:modified>
</cp:coreProperties>
</file>