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6"/>
  </p:notesMasterIdLst>
  <p:sldIdLst>
    <p:sldId id="259" r:id="rId2"/>
    <p:sldId id="257" r:id="rId3"/>
    <p:sldId id="258" r:id="rId4"/>
    <p:sldId id="256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68851" autoAdjust="0"/>
  </p:normalViewPr>
  <p:slideViewPr>
    <p:cSldViewPr>
      <p:cViewPr varScale="1">
        <p:scale>
          <a:sx n="79" d="100"/>
          <a:sy n="79" d="100"/>
        </p:scale>
        <p:origin x="-259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48F35-1B2D-450E-973B-91D7C7C0058A}" type="datetimeFigureOut">
              <a:rPr lang="fr-FR" smtClean="0"/>
              <a:pPr/>
              <a:t>19/06/2023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EEB2D4-0F1A-447C-9A13-2C495A4429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EB2D4-0F1A-447C-9A13-2C495A442974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9324-DB4A-41CC-A9D1-F90FA038063D}" type="datetimeFigureOut">
              <a:rPr lang="fr-FR" smtClean="0"/>
              <a:pPr/>
              <a:t>19/06/2023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1B1E-5835-4F5E-8C97-87F9A067FC4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9324-DB4A-41CC-A9D1-F90FA038063D}" type="datetimeFigureOut">
              <a:rPr lang="fr-FR" smtClean="0"/>
              <a:pPr/>
              <a:t>19/06/2023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1B1E-5835-4F5E-8C97-87F9A067FC4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9324-DB4A-41CC-A9D1-F90FA038063D}" type="datetimeFigureOut">
              <a:rPr lang="fr-FR" smtClean="0"/>
              <a:pPr/>
              <a:t>19/06/2023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1B1E-5835-4F5E-8C97-87F9A067FC4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9324-DB4A-41CC-A9D1-F90FA038063D}" type="datetimeFigureOut">
              <a:rPr lang="fr-FR" smtClean="0"/>
              <a:pPr/>
              <a:t>19/06/2023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1B1E-5835-4F5E-8C97-87F9A067FC4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9324-DB4A-41CC-A9D1-F90FA038063D}" type="datetimeFigureOut">
              <a:rPr lang="fr-FR" smtClean="0"/>
              <a:pPr/>
              <a:t>19/06/2023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1B1E-5835-4F5E-8C97-87F9A067FC4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9324-DB4A-41CC-A9D1-F90FA038063D}" type="datetimeFigureOut">
              <a:rPr lang="fr-FR" smtClean="0"/>
              <a:pPr/>
              <a:t>19/06/2023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1B1E-5835-4F5E-8C97-87F9A067FC4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9324-DB4A-41CC-A9D1-F90FA038063D}" type="datetimeFigureOut">
              <a:rPr lang="fr-FR" smtClean="0"/>
              <a:pPr/>
              <a:t>19/06/2023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1B1E-5835-4F5E-8C97-87F9A067FC4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9324-DB4A-41CC-A9D1-F90FA038063D}" type="datetimeFigureOut">
              <a:rPr lang="fr-FR" smtClean="0"/>
              <a:pPr/>
              <a:t>19/06/2023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1B1E-5835-4F5E-8C97-87F9A067FC4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9324-DB4A-41CC-A9D1-F90FA038063D}" type="datetimeFigureOut">
              <a:rPr lang="fr-FR" smtClean="0"/>
              <a:pPr/>
              <a:t>19/06/2023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1B1E-5835-4F5E-8C97-87F9A067FC4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9324-DB4A-41CC-A9D1-F90FA038063D}" type="datetimeFigureOut">
              <a:rPr lang="fr-FR" smtClean="0"/>
              <a:pPr/>
              <a:t>19/06/2023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1B1E-5835-4F5E-8C97-87F9A067FC4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9324-DB4A-41CC-A9D1-F90FA038063D}" type="datetimeFigureOut">
              <a:rPr lang="fr-FR" smtClean="0"/>
              <a:pPr/>
              <a:t>19/06/2023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1B1E-5835-4F5E-8C97-87F9A067FC4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59324-DB4A-41CC-A9D1-F90FA038063D}" type="datetimeFigureOut">
              <a:rPr lang="fr-FR" smtClean="0"/>
              <a:pPr/>
              <a:t>19/06/2023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31B1E-5835-4F5E-8C97-87F9A067FC4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Bauhaus 93" pitchFamily="82" charset="0"/>
              </a:rPr>
              <a:t>LES PROBLEMES DE MATHS</a:t>
            </a:r>
            <a:endParaRPr lang="fr-FR" dirty="0">
              <a:latin typeface="Bauhaus 93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472" y="1643050"/>
            <a:ext cx="7358114" cy="4525963"/>
          </a:xfrm>
        </p:spPr>
        <p:txBody>
          <a:bodyPr/>
          <a:lstStyle/>
          <a:p>
            <a:pPr>
              <a:buNone/>
            </a:pPr>
            <a:r>
              <a:rPr lang="fr-FR" dirty="0" smtClean="0">
                <a:latin typeface="Bauhaus 93" pitchFamily="82" charset="0"/>
              </a:rPr>
              <a:t>Réalisés par les 6</a:t>
            </a:r>
            <a:r>
              <a:rPr lang="fr-FR" baseline="30000" dirty="0" smtClean="0">
                <a:latin typeface="Bauhaus 93" pitchFamily="82" charset="0"/>
              </a:rPr>
              <a:t>e</a:t>
            </a:r>
            <a:r>
              <a:rPr lang="fr-FR" dirty="0" smtClean="0">
                <a:latin typeface="Bauhaus 93" pitchFamily="82" charset="0"/>
              </a:rPr>
              <a:t>6 de Robert Schuman </a:t>
            </a:r>
            <a:endParaRPr lang="fr-FR" dirty="0">
              <a:latin typeface="Bauhaus 93" pitchFamily="82" charset="0"/>
            </a:endParaRPr>
          </a:p>
        </p:txBody>
      </p:sp>
      <p:sp>
        <p:nvSpPr>
          <p:cNvPr id="17410" name="AutoShape 2" descr="Student Calculator Lending | Fresno State Libra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5" name="Image 4" descr="calculat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3357538"/>
            <a:ext cx="4500562" cy="3500462"/>
          </a:xfrm>
          <a:prstGeom prst="rect">
            <a:avLst/>
          </a:prstGeom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38" y="4714884"/>
            <a:ext cx="3500462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Brush Script MT" pitchFamily="66" charset="0"/>
              </a:rPr>
              <a:t>LE PRÊT </a:t>
            </a:r>
            <a:endParaRPr lang="fr-FR" dirty="0">
              <a:latin typeface="Brush Script MT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285860"/>
            <a:ext cx="8229600" cy="5311781"/>
          </a:xfrm>
        </p:spPr>
        <p:txBody>
          <a:bodyPr/>
          <a:lstStyle/>
          <a:p>
            <a:pPr algn="ctr">
              <a:buNone/>
            </a:pPr>
            <a:r>
              <a:rPr lang="fr-FR" dirty="0" smtClean="0">
                <a:latin typeface="Brush Script MT" pitchFamily="66" charset="0"/>
              </a:rPr>
              <a:t>Sandrine a emprunté 200€ à sa copine Louise , le 23 mars . Elle a dépensé 80€ . Elle doit la rembourser en 4 mois. </a:t>
            </a:r>
          </a:p>
          <a:p>
            <a:pPr algn="ctr">
              <a:buNone/>
            </a:pPr>
            <a:r>
              <a:rPr lang="fr-FR" dirty="0" smtClean="0">
                <a:latin typeface="Brush Script MT" pitchFamily="66" charset="0"/>
              </a:rPr>
              <a:t>Combien va-t-elle donner chaque mois à Louise? </a:t>
            </a:r>
          </a:p>
          <a:p>
            <a:pPr algn="ctr">
              <a:buNone/>
            </a:pPr>
            <a:endParaRPr lang="fr-FR" dirty="0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3929066"/>
            <a:ext cx="578647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/>
          <a:lstStyle/>
          <a:p>
            <a:r>
              <a:rPr lang="fr-FR" dirty="0" smtClean="0"/>
              <a:t>LE TRAITEMENT DE PIERRE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 algn="ctr">
              <a:buNone/>
            </a:pPr>
            <a:r>
              <a:rPr lang="fr-FR" dirty="0" smtClean="0"/>
              <a:t>Le médecin a prescrit à Pierre 3 sachets de « poudre de Perlimpinpin» par jour pendant 2 semaines.</a:t>
            </a:r>
          </a:p>
          <a:p>
            <a:pPr algn="ctr">
              <a:buNone/>
            </a:pPr>
            <a:r>
              <a:rPr lang="fr-FR" dirty="0" smtClean="0"/>
              <a:t>Combien le pharmacien a-t-il donné de sachets </a:t>
            </a:r>
          </a:p>
          <a:p>
            <a:pPr algn="ctr">
              <a:buNone/>
            </a:pPr>
            <a:r>
              <a:rPr lang="fr-FR" dirty="0" smtClean="0"/>
              <a:t>à Pierre? </a:t>
            </a:r>
            <a:endParaRPr lang="fr-FR" dirty="0"/>
          </a:p>
        </p:txBody>
      </p:sp>
      <p:sp>
        <p:nvSpPr>
          <p:cNvPr id="14338" name="AutoShape 2" descr="Free Vector | Math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050" name="AutoShape 2" descr="Bougie Poudre de Perlimpinpin | NewMoon Bougi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052" name="AutoShape 4" descr="Bougie Poudre de Perlimpinpin | NewMoon Bougi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054" name="AutoShape 6" descr="Bougie Poudre de Perlimpinpin | NewMoon Bougi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056" name="AutoShape 8" descr="Bougie Poudre de Perlimpinpin | NewMoon Bougi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058" name="AutoShape 10" descr="Bougie Poudre de Perlimpinpin | NewMoon Bougi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12" name="Image 11" descr="image perlimpimpi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57355" y="3714752"/>
            <a:ext cx="4857785" cy="29289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2844" y="0"/>
            <a:ext cx="8629656" cy="1178679"/>
          </a:xfrm>
        </p:spPr>
        <p:txBody>
          <a:bodyPr/>
          <a:lstStyle/>
          <a:p>
            <a:r>
              <a:rPr lang="fr-FR" dirty="0" smtClean="0"/>
              <a:t>LES BONBONS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00100" y="1357298"/>
            <a:ext cx="6629424" cy="928694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Samuel a 8 paquets de 18 bonbons. Paul en a 4 de plus.</a:t>
            </a:r>
          </a:p>
          <a:p>
            <a:r>
              <a:rPr lang="fr-FR" dirty="0" smtClean="0"/>
              <a:t>Combien possèdent-ils de bonbons en tout?</a:t>
            </a:r>
            <a:endParaRPr lang="fr-FR" dirty="0"/>
          </a:p>
        </p:txBody>
      </p:sp>
      <p:sp>
        <p:nvSpPr>
          <p:cNvPr id="16387" name="AutoShape 3" descr="Images de Bonbon – Téléchargement gratuit sur Freepi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6389" name="AutoShape 5" descr="Images de Bonbon – Téléchargement gratuit sur Freepi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500306"/>
            <a:ext cx="657229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88</Words>
  <Application>Microsoft Office PowerPoint</Application>
  <PresentationFormat>Affichage à l'écran (4:3)</PresentationFormat>
  <Paragraphs>13</Paragraphs>
  <Slides>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LES PROBLEMES DE MATHS</vt:lpstr>
      <vt:lpstr>LE PRÊT </vt:lpstr>
      <vt:lpstr>LE TRAITEMENT DE PIERRE</vt:lpstr>
      <vt:lpstr>LES BONBONS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BONBONS</dc:title>
  <dc:creator>savana.chevalier</dc:creator>
  <cp:lastModifiedBy>christian.leger</cp:lastModifiedBy>
  <cp:revision>14</cp:revision>
  <dcterms:created xsi:type="dcterms:W3CDTF">2023-05-26T06:09:39Z</dcterms:created>
  <dcterms:modified xsi:type="dcterms:W3CDTF">2023-06-19T11:17:52Z</dcterms:modified>
</cp:coreProperties>
</file>