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5F2D-16CF-4D4E-BBD3-A58C0C549FF7}" type="datetimeFigureOut">
              <a:rPr lang="fr-FR" smtClean="0"/>
              <a:pPr/>
              <a:t>05/09/2020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28AEF-FAD6-473C-BAC3-41B5E3C600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horiya.fadile@ac-dijon.f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9600" dirty="0" smtClean="0">
                <a:latin typeface="Arial" pitchFamily="34" charset="0"/>
                <a:cs typeface="Arial" pitchFamily="34" charset="0"/>
              </a:rPr>
              <a:t>PRONOTE</a:t>
            </a:r>
            <a:br>
              <a:rPr lang="fr-FR" sz="9600" dirty="0" smtClean="0">
                <a:latin typeface="Arial" pitchFamily="34" charset="0"/>
                <a:cs typeface="Arial" pitchFamily="34" charset="0"/>
              </a:rPr>
            </a:br>
            <a:r>
              <a:rPr lang="fr-FR" sz="66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Espace PARENTS</a:t>
            </a:r>
            <a:endParaRPr lang="fr-FR" sz="6600" b="1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4786322"/>
            <a:ext cx="6400800" cy="1752600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Collège  SCHUMAN MACON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0" y="5367338"/>
            <a:ext cx="8929718" cy="1490662"/>
          </a:xfrm>
        </p:spPr>
        <p:txBody>
          <a:bodyPr>
            <a:noAutofit/>
          </a:bodyPr>
          <a:lstStyle/>
          <a:p>
            <a:r>
              <a:rPr lang="fr-FR" sz="6600" dirty="0" smtClean="0">
                <a:solidFill>
                  <a:srgbClr val="92D050"/>
                </a:solidFill>
              </a:rPr>
              <a:t>Allons voir chaque onglet</a:t>
            </a:r>
            <a:endParaRPr lang="fr-FR" sz="660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4000" dirty="0" smtClean="0"/>
              <a:t>Sous « informations personnelles»:  il y a compte, compte enfant</a:t>
            </a:r>
            <a:r>
              <a:rPr lang="fr-FR" dirty="0" smtClean="0"/>
              <a:t>, ……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998" y="1605756"/>
            <a:ext cx="8238091" cy="525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64" y="857244"/>
            <a:ext cx="9045872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Dans cahier de textes: Contenus et travaux à faire ou faits visibles 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9875"/>
            <a:ext cx="8229600" cy="31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42910" y="714356"/>
            <a:ext cx="7772400" cy="5072098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/>
              <a:t>Pas de notes en sixième donc </a:t>
            </a:r>
            <a:br>
              <a:rPr lang="fr-FR" sz="6000" dirty="0" smtClean="0"/>
            </a:br>
            <a:r>
              <a:rPr lang="fr-FR" sz="6000" dirty="0" smtClean="0"/>
              <a:t>onglet « notes »</a:t>
            </a:r>
            <a:br>
              <a:rPr lang="fr-FR" sz="6000" dirty="0" smtClean="0"/>
            </a:br>
            <a:r>
              <a:rPr lang="fr-FR" sz="6000" dirty="0" smtClean="0"/>
              <a:t>inutile </a:t>
            </a:r>
            <a:br>
              <a:rPr lang="fr-FR" sz="6000" dirty="0" smtClean="0"/>
            </a:br>
            <a:r>
              <a:rPr lang="fr-FR" sz="6000" dirty="0" smtClean="0"/>
              <a:t>cette année</a:t>
            </a:r>
            <a:endParaRPr lang="fr-F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Sous l’onglet  « compétences », apparaitront les évaluations de votre enfant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94101"/>
            <a:ext cx="8329613" cy="3138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6072230"/>
          </a:xfrm>
        </p:spPr>
        <p:txBody>
          <a:bodyPr>
            <a:noAutofit/>
          </a:bodyPr>
          <a:lstStyle/>
          <a:p>
            <a:r>
              <a:rPr lang="fr-FR" sz="3600" dirty="0" smtClean="0"/>
              <a:t>Pour tout le reste, je vous laisse découvrir .</a:t>
            </a:r>
          </a:p>
          <a:p>
            <a:r>
              <a:rPr lang="fr-FR" sz="3600" dirty="0" smtClean="0"/>
              <a:t> Mme FADILE, </a:t>
            </a:r>
            <a:r>
              <a:rPr lang="fr-FR" sz="3600" dirty="0" err="1" smtClean="0"/>
              <a:t>référente</a:t>
            </a:r>
            <a:r>
              <a:rPr lang="fr-FR" sz="3600" dirty="0" smtClean="0"/>
              <a:t> numérique proposera des formations à PRONOTE ULTERIEUREMENT.</a:t>
            </a:r>
          </a:p>
          <a:p>
            <a:pPr>
              <a:buNone/>
            </a:pPr>
            <a:r>
              <a:rPr lang="fr-FR" sz="3600" dirty="0" smtClean="0"/>
              <a:t>Merci de préciser au professeur principal de votre enfant si cela peut vous intéresser.</a:t>
            </a:r>
          </a:p>
          <a:p>
            <a:r>
              <a:rPr lang="fr-FR" sz="3600" dirty="0" smtClean="0"/>
              <a:t> </a:t>
            </a:r>
            <a:r>
              <a:rPr lang="fr-FR" sz="3600" dirty="0" smtClean="0"/>
              <a:t>Sur </a:t>
            </a:r>
            <a:r>
              <a:rPr lang="fr-FR" sz="3600" dirty="0" smtClean="0"/>
              <a:t>INDEX EDUCATION, il y a de très bons tutoriels explicatifs, sur par exemple, comment avoir PRONOTE sur son téléphone.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Dernière chose, si vous oubliez ou perdez vos mots de passe </a:t>
            </a:r>
            <a:r>
              <a:rPr lang="fr-FR" dirty="0" err="1" smtClean="0"/>
              <a:t>pronote</a:t>
            </a:r>
            <a:r>
              <a:rPr lang="fr-FR" dirty="0" smtClean="0"/>
              <a:t>, </a:t>
            </a:r>
            <a:r>
              <a:rPr lang="fr-FR" b="1" dirty="0" smtClean="0"/>
              <a:t>Mme FADILE pourra vous les réinitialiser!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Pour cela, contactez-la par mail: </a:t>
            </a:r>
            <a:r>
              <a:rPr lang="fr-FR" dirty="0" smtClean="0">
                <a:hlinkClick r:id="rId2"/>
              </a:rPr>
              <a:t>horiya.fadile@ac-dijon.fr</a:t>
            </a:r>
            <a:r>
              <a:rPr lang="fr-FR" dirty="0" smtClean="0"/>
              <a:t> ou en téléphonant au collège: 0385229898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fr-FR" sz="7200" dirty="0" smtClean="0"/>
              <a:t>Merci à tous et </a:t>
            </a:r>
            <a:br>
              <a:rPr lang="fr-FR" sz="7200" dirty="0" smtClean="0"/>
            </a:br>
            <a:r>
              <a:rPr lang="fr-FR" sz="7200" dirty="0" smtClean="0"/>
              <a:t>Bonne fin de soirée.</a:t>
            </a:r>
            <a:endParaRPr lang="fr-FR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Comment se connecter?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400" dirty="0" smtClean="0"/>
              <a:t>A l’aide des codes fournis lors de cette réunion, vous allez pouvoir vous connecter à PRONOTE sur VOTRE espace parents</a:t>
            </a:r>
            <a:r>
              <a:rPr lang="fr-FR" dirty="0" smtClean="0"/>
              <a:t>.</a:t>
            </a:r>
          </a:p>
          <a:p>
            <a:r>
              <a:rPr lang="fr-FR" dirty="0"/>
              <a:t> </a:t>
            </a:r>
            <a:r>
              <a:rPr lang="fr-FR" sz="4400" dirty="0" smtClean="0"/>
              <a:t>Cet espace est le vôtre et pas celui de votre enfant.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Comment faire?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Allez sur le site du collège SCHUMAN MACON </a:t>
            </a:r>
          </a:p>
          <a:p>
            <a:endParaRPr lang="fr-FR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496"/>
            <a:ext cx="76295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Sur le bandeau supérieur du site, cliquer sur  espace parents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94069"/>
            <a:ext cx="8229600" cy="413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Vous arrivez ici!!!!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40" y="500042"/>
            <a:ext cx="9014121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07" y="0"/>
            <a:ext cx="7929586" cy="688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7256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Une fois cette personnalisation faite, vous avez votre espace </a:t>
            </a:r>
            <a:r>
              <a:rPr lang="fr-FR" dirty="0" err="1" smtClean="0"/>
              <a:t>Pronote</a:t>
            </a:r>
            <a:r>
              <a:rPr lang="fr-FR" dirty="0" smtClean="0"/>
              <a:t> qui s’affiche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954" y="2143124"/>
            <a:ext cx="838609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Espace réservé du texte 8"/>
          <p:cNvSpPr>
            <a:spLocks noGrp="1"/>
          </p:cNvSpPr>
          <p:nvPr>
            <p:ph type="body" sz="half" idx="2"/>
          </p:nvPr>
        </p:nvSpPr>
        <p:spPr>
          <a:xfrm>
            <a:off x="285720" y="5367338"/>
            <a:ext cx="8643998" cy="1133496"/>
          </a:xfrm>
        </p:spPr>
        <p:txBody>
          <a:bodyPr>
            <a:noAutofit/>
          </a:bodyPr>
          <a:lstStyle/>
          <a:p>
            <a:r>
              <a:rPr lang="fr-FR" sz="3200" dirty="0" smtClean="0"/>
              <a:t>Apparait l’emploi du temps du jour de votre enfant, le travail à faire, … et plusieurs onglets.</a:t>
            </a:r>
            <a:endParaRPr lang="fr-FR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486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217</Words>
  <Application>Microsoft Office PowerPoint</Application>
  <PresentationFormat>Affichage à l'écran (4:3)</PresentationFormat>
  <Paragraphs>23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PRONOTE Espace PARENTS</vt:lpstr>
      <vt:lpstr>Comment se connecter? </vt:lpstr>
      <vt:lpstr>Comment faire?</vt:lpstr>
      <vt:lpstr>Sur le bandeau supérieur du site, cliquer sur  espace parents</vt:lpstr>
      <vt:lpstr>Vous arrivez ici!!!!</vt:lpstr>
      <vt:lpstr>Diapositive 6</vt:lpstr>
      <vt:lpstr>Diapositive 7</vt:lpstr>
      <vt:lpstr>Une fois cette personnalisation faite, vous avez votre espace Pronote qui s’affiche</vt:lpstr>
      <vt:lpstr>Diapositive 9</vt:lpstr>
      <vt:lpstr>Diapositive 10</vt:lpstr>
      <vt:lpstr>Sous « informations personnelles»:  il y a compte, compte enfant, ……</vt:lpstr>
      <vt:lpstr>Diapositive 12</vt:lpstr>
      <vt:lpstr>Dans cahier de textes: Contenus et travaux à faire ou faits visibles </vt:lpstr>
      <vt:lpstr>Pas de notes en sixième donc  onglet « notes » inutile  cette année</vt:lpstr>
      <vt:lpstr>Sous l’onglet  « compétences », apparaitront les évaluations de votre enfant</vt:lpstr>
      <vt:lpstr>Diapositive 16</vt:lpstr>
      <vt:lpstr>Dernière chose, si vous oubliez ou perdez vos mots de passe pronote, Mme FADILE pourra vous les réinitialiser! Pour cela, contactez-la par mail: horiya.fadile@ac-dijon.fr ou en téléphonant au collège: 0385229898</vt:lpstr>
      <vt:lpstr>Merci à tous et  Bonne fin de soirée.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PRONOTE Espace PARENTS</dc:title>
  <dc:creator>fadile</dc:creator>
  <cp:lastModifiedBy>fadile</cp:lastModifiedBy>
  <cp:revision>13</cp:revision>
  <dcterms:created xsi:type="dcterms:W3CDTF">2020-09-04T16:31:46Z</dcterms:created>
  <dcterms:modified xsi:type="dcterms:W3CDTF">2020-09-05T16:09:40Z</dcterms:modified>
</cp:coreProperties>
</file>